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15" r:id="rId54"/>
    <p:sldId id="316" r:id="rId55"/>
    <p:sldId id="318"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72363" autoAdjust="0"/>
  </p:normalViewPr>
  <p:slideViewPr>
    <p:cSldViewPr snapToGrid="0">
      <p:cViewPr varScale="1">
        <p:scale>
          <a:sx n="76" d="100"/>
          <a:sy n="76" d="100"/>
        </p:scale>
        <p:origin x="224" y="8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if you are copying and pasting large amounts of text content into a double-quoted string it will be important to check that every time.</a:t>
            </a:r>
          </a:p>
          <a:p>
            <a:endParaRPr lang="en-US" baseline="0" dirty="0" smtClean="0"/>
          </a:p>
          <a:p>
            <a:r>
              <a:rPr lang="en-US" dirty="0" smtClean="0"/>
              <a:t>This sounds </a:t>
            </a:r>
            <a:r>
              <a:rPr lang="en-US" dirty="0" smtClean="0"/>
              <a:t>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t>
            </a:r>
            <a:r>
              <a:rPr lang="en-US" dirty="0" err="1" smtClean="0"/>
              <a:t>iis</a:t>
            </a:r>
            <a:r>
              <a:rPr lang="en-US" dirty="0" smtClean="0"/>
              <a:t>-demo cookbook found in the </a:t>
            </a:r>
            <a:r>
              <a:rPr lang="en-US" dirty="0" smtClean="0"/>
              <a:t>cookbooks\</a:t>
            </a:r>
            <a:r>
              <a:rPr lang="en-US" dirty="0" err="1" smtClean="0"/>
              <a:t>iis</a:t>
            </a:r>
            <a:r>
              <a:rPr lang="en-US" dirty="0" smtClean="0"/>
              <a:t>-demo </a:t>
            </a:r>
            <a:r>
              <a:rPr lang="en-US" dirty="0" smtClean="0"/>
              <a:t>directory and the file we want to create is named </a:t>
            </a:r>
            <a:r>
              <a:rPr lang="en-US" dirty="0" err="1" smtClean="0"/>
              <a:t>Default.htm</a:t>
            </a:r>
            <a:r>
              <a:rPr lang="en-US" dirty="0" smtClean="0"/>
              <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were successful in displaying the details about the system instead of using hard-coded values. We added that content to the content attribute of the file resource that generates the Default page for the webserver.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t>
            </a:r>
            <a:r>
              <a:rPr lang="en-US" dirty="0" err="1" smtClean="0"/>
              <a:t>iis</a:t>
            </a:r>
            <a:r>
              <a:rPr lang="en-US" dirty="0" smtClean="0"/>
              <a:t>-demo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a:t>
            </a:r>
            <a:r>
              <a:rPr lang="en-US" dirty="0" smtClean="0"/>
              <a:t>page?</a:t>
            </a:r>
          </a:p>
          <a:p>
            <a:endParaRPr lang="en-US" dirty="0" smtClean="0"/>
          </a:p>
          <a:p>
            <a:r>
              <a:rPr lang="en-US" dirty="0" smtClean="0"/>
              <a:t>For</a:t>
            </a:r>
            <a:r>
              <a:rPr lang="en-US" baseline="0" dirty="0" smtClean="0"/>
              <a:t> </a:t>
            </a:r>
            <a:r>
              <a:rPr lang="en-US" baseline="0" dirty="0" smtClean="0"/>
              <a:t>e</a:t>
            </a:r>
            <a:r>
              <a:rPr lang="en-US" dirty="0" smtClean="0"/>
              <a:t>ach new addition we would need to return to this recipe and carefully paste the contents of the new HTML into the string value of the content attribute.</a:t>
            </a:r>
          </a:p>
          <a:p>
            <a:endParaRPr lang="en-US" dirty="0" smtClean="0"/>
          </a:p>
          <a:p>
            <a:r>
              <a:rPr lang="en-US" dirty="0" smtClean="0"/>
              <a:t>Let's</a:t>
            </a:r>
            <a:r>
              <a:rPr lang="en-US" baseline="0" dirty="0" smtClean="0"/>
              <a:t> talk about some ways in which this method of keeping the content within the recipe will be problematic as we make more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Default.htm.erb</a:t>
            </a:r>
            <a:r>
              <a:rPr lang="en-US" dirty="0" smtClean="0"/>
              <a:t>.</a:t>
            </a:r>
            <a:endParaRPr lang="en-US" dirty="0" smtClean="0"/>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a:t>
            </a:r>
            <a:r>
              <a:rPr lang="en-US" dirty="0" smtClean="0"/>
              <a:t>converge' and 'kitchen</a:t>
            </a:r>
            <a:r>
              <a:rPr lang="en-US" baseline="0" dirty="0" smtClean="0"/>
              <a:t> verify' </a:t>
            </a:r>
            <a:r>
              <a:rPr lang="en-US" dirty="0" smtClean="0"/>
              <a:t>command</a:t>
            </a:r>
            <a:r>
              <a:rPr lang="en-US" dirty="0" smtClean="0"/>
              <a:t>,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t>
            </a:r>
            <a:r>
              <a:rPr lang="en-US" dirty="0" err="1" smtClean="0"/>
              <a:t>iis</a:t>
            </a:r>
            <a:r>
              <a:rPr lang="en-US" dirty="0" smtClean="0"/>
              <a:t>-demo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a:t>
            </a:r>
            <a:r>
              <a:rPr lang="en-US" dirty="0" smtClean="0"/>
              <a:t>Ruby:</a:t>
            </a:r>
            <a:r>
              <a:rPr lang="en-US" baseline="0" dirty="0" smtClean="0"/>
              <a:t> d</a:t>
            </a:r>
            <a:r>
              <a:rPr lang="en-US" dirty="0" smtClean="0"/>
              <a:t>ouble-quoted </a:t>
            </a:r>
            <a:r>
              <a:rPr lang="en-US" dirty="0" smtClean="0"/>
              <a:t>strings are terminated by </a:t>
            </a:r>
            <a:r>
              <a:rPr lang="en-US" dirty="0" smtClean="0"/>
              <a:t>double-quotes.</a:t>
            </a:r>
          </a:p>
          <a:p>
            <a:endParaRPr lang="en-US" dirty="0" smtClean="0"/>
          </a:p>
          <a:p>
            <a:r>
              <a:rPr lang="en-US" dirty="0" smtClean="0"/>
              <a:t>If </a:t>
            </a:r>
            <a:r>
              <a:rPr lang="en-US" dirty="0" smtClean="0"/>
              <a:t>any of the text that we paste into this content field has double quotes it is going to have to be </a:t>
            </a:r>
            <a:r>
              <a:rPr lang="en-US" dirty="0" smtClean="0"/>
              <a:t>escaped.</a:t>
            </a:r>
            <a:r>
              <a:rPr lang="en-US" baseline="0" dirty="0"/>
              <a:t> </a:t>
            </a:r>
            <a:r>
              <a:rPr lang="en-US" baseline="0" dirty="0" smtClean="0"/>
              <a:t>This can possibly become a problem i</a:t>
            </a:r>
            <a:r>
              <a:rPr lang="en-US" dirty="0" smtClean="0"/>
              <a:t>f</a:t>
            </a:r>
            <a:r>
              <a:rPr lang="en-US" baseline="0" dirty="0" smtClean="0"/>
              <a:t> </a:t>
            </a:r>
            <a:r>
              <a:rPr lang="en-US" baseline="0" dirty="0" smtClean="0"/>
              <a:t>we wanted to add some additional style or design to our splash </a:t>
            </a:r>
            <a:r>
              <a:rPr lang="en-US" baseline="0" dirty="0" smtClean="0"/>
              <a:t>page.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953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p>
          <a:p>
            <a:endParaRPr lang="en-US" dirty="0" smtClean="0"/>
          </a:p>
          <a:p>
            <a:r>
              <a:rPr lang="en-US" dirty="0" smtClean="0"/>
              <a:t>Here</a:t>
            </a:r>
            <a:r>
              <a:rPr lang="en-US" baseline="0" dirty="0" smtClean="0"/>
              <a:t> is the fixed version where all the double-quotes within the string are escaped to ensure that Ruby will read this as a single string of characters.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a:t>
            </a:r>
            <a:r>
              <a:rPr lang="en-US" dirty="0" smtClean="0"/>
              <a:t>with the backslash character.</a:t>
            </a:r>
            <a:r>
              <a:rPr lang="en-US" baseline="0" dirty="0" smtClean="0"/>
              <a:t> This is particularly important on Windows where the file separator is often represented with a backslash character</a:t>
            </a:r>
            <a:r>
              <a:rPr lang="en-US" dirty="0" smtClean="0"/>
              <a:t>. </a:t>
            </a:r>
            <a:r>
              <a:rPr lang="en-US" dirty="0" smtClean="0"/>
              <a:t>You will </a:t>
            </a:r>
            <a:r>
              <a:rPr lang="en-US" dirty="0" smtClean="0"/>
              <a:t>need </a:t>
            </a:r>
            <a:r>
              <a:rPr lang="en-US" dirty="0" smtClean="0"/>
              <a:t>to keep an eye out for backslash characters</a:t>
            </a:r>
            <a:r>
              <a:rPr lang="en-US" baseline="0" dirty="0" smtClean="0"/>
              <a:t> b</a:t>
            </a:r>
            <a:r>
              <a:rPr lang="en-US" dirty="0" smtClean="0"/>
              <a:t>ecause backslash characters are now the escape </a:t>
            </a:r>
            <a:r>
              <a:rPr lang="en-US" dirty="0" smtClean="0"/>
              <a:t>character</a:t>
            </a:r>
            <a:r>
              <a:rPr lang="en-US" baseline="0" dirty="0" smtClean="0"/>
              <a:t> in a double-quoted string.</a:t>
            </a:r>
            <a:endParaRPr lang="en-US" dirty="0" smtClean="0"/>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a:t>
            </a:r>
            <a:r>
              <a:rPr lang="en-US" dirty="0" smtClean="0"/>
              <a:t>you</a:t>
            </a:r>
            <a:r>
              <a:rPr lang="en-US" baseline="0" dirty="0" smtClean="0"/>
              <a:t> use a double-quoted </a:t>
            </a:r>
            <a:r>
              <a:rPr lang="en-US" dirty="0" smtClean="0"/>
              <a:t>string, </a:t>
            </a:r>
            <a:r>
              <a:rPr lang="en-US" dirty="0" smtClean="0"/>
              <a:t>you will need to find and replace all backslashes with double-backslashes and then replace all double-quotes with backslash double-quotes</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 Id="rId3" Type="http://schemas.openxmlformats.org/officeDocument/2006/relationships/hyperlink" Target="https://docs.chef.io/templates.html#variables"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a:t>
            </a:r>
            <a:r>
              <a:rPr lang="en-US" dirty="0" smtClean="0"/>
              <a:t>: </a:t>
            </a:r>
            <a:r>
              <a:rPr lang="en-US" dirty="0" smtClean="0"/>
              <a:t>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a:t>
            </a:r>
            <a:r>
              <a:rPr lang="en-US" dirty="0" smtClean="0"/>
              <a:t>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 tree </a:t>
            </a:r>
            <a:r>
              <a:rPr lang="en-US" dirty="0" smtClean="0"/>
              <a:t>/f cookbooks\</a:t>
            </a:r>
            <a:r>
              <a:rPr lang="en-US" dirty="0" err="1" smtClean="0"/>
              <a:t>iis</a:t>
            </a:r>
            <a:r>
              <a:rPr lang="en-US" dirty="0" smtClean="0"/>
              <a:t>-demo\files\default</a:t>
            </a:r>
            <a:endParaRPr lang="en-US" dirty="0" smtClean="0"/>
          </a:p>
          <a:p>
            <a:r>
              <a:rPr lang="en-US" dirty="0"/>
              <a:t>Folder PATH listing</a:t>
            </a:r>
          </a:p>
          <a:p>
            <a:r>
              <a:rPr lang="en-US" dirty="0"/>
              <a:t>Volume serial number is B04A-119C</a:t>
            </a:r>
          </a:p>
          <a:p>
            <a:r>
              <a:rPr lang="en-US" dirty="0"/>
              <a:t>C:\USERS\ADMINISTRATOR\COOKBOOKS\IIS-DEMO\FILES\DEFAULT</a:t>
            </a:r>
          </a:p>
          <a:p>
            <a:r>
              <a:rPr lang="en-US" dirty="0"/>
              <a:t>    </a:t>
            </a:r>
            <a:r>
              <a:rPr lang="en-US" dirty="0" err="1" smtClean="0"/>
              <a:t>Default.htm</a:t>
            </a:r>
            <a:endParaRPr lang="en-US" dirty="0"/>
          </a:p>
          <a:p>
            <a:endParaRPr lang="en-US" dirty="0"/>
          </a:p>
          <a:p>
            <a:r>
              <a:rPr lang="en-US" dirty="0"/>
              <a:t>No subfolders exist</a:t>
            </a:r>
            <a:endParaRPr lang="en-US" dirty="0"/>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600" b="1" dirty="0">
                <a:latin typeface="Courier New" charset="0"/>
                <a:ea typeface="Courier New" charset="0"/>
                <a:cs typeface="Courier New" charset="0"/>
              </a:rPr>
              <a:t>c:\</a:t>
            </a:r>
            <a:r>
              <a:rPr lang="en-US" sz="3600" b="1" dirty="0" err="1">
                <a:latin typeface="Courier New" charset="0"/>
                <a:ea typeface="Courier New" charset="0"/>
                <a:cs typeface="Courier New" charset="0"/>
              </a:rPr>
              <a:t>inetpub</a:t>
            </a:r>
            <a:r>
              <a:rPr lang="en-US" sz="3600" b="1" dirty="0">
                <a:latin typeface="Courier New" charset="0"/>
                <a:ea typeface="Courier New" charset="0"/>
                <a:cs typeface="Courier New" charset="0"/>
              </a:rPr>
              <a:t>\</a:t>
            </a:r>
            <a:r>
              <a:rPr lang="en-US" sz="3600" b="1" dirty="0" err="1">
                <a:latin typeface="Courier New" charset="0"/>
                <a:ea typeface="Courier New" charset="0"/>
                <a:cs typeface="Courier New" charset="0"/>
              </a:rPr>
              <a:t>wwwroot</a:t>
            </a:r>
            <a:r>
              <a:rPr lang="en-US" sz="3600" b="1" dirty="0">
                <a:latin typeface="Courier New" charset="0"/>
                <a:ea typeface="Courier New" charset="0"/>
                <a:cs typeface="Courier New" charset="0"/>
              </a:rPr>
              <a:t>\</a:t>
            </a:r>
            <a:r>
              <a:rPr lang="en-US" sz="3600" b="1" dirty="0" err="1">
                <a:latin typeface="Courier New" charset="0"/>
                <a:ea typeface="Courier New" charset="0"/>
                <a:cs typeface="Courier New" charset="0"/>
              </a:rPr>
              <a:t>Default.htm</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Default.htm</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949148" y="3551583"/>
            <a:ext cx="596348" cy="2097399"/>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3117148"/>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 tree </a:t>
            </a:r>
            <a:r>
              <a:rPr lang="en-US" dirty="0" smtClean="0"/>
              <a:t>/f cookbooks\</a:t>
            </a:r>
            <a:r>
              <a:rPr lang="en-US" dirty="0" err="1" smtClean="0"/>
              <a:t>iis</a:t>
            </a:r>
            <a:r>
              <a:rPr lang="en-US" dirty="0" smtClean="0"/>
              <a:t>-demo\templates\default</a:t>
            </a:r>
            <a:endParaRPr lang="en-US" dirty="0" smtClean="0"/>
          </a:p>
          <a:p>
            <a:r>
              <a:rPr lang="en-US" dirty="0"/>
              <a:t>Folder PATH listing</a:t>
            </a:r>
          </a:p>
          <a:p>
            <a:r>
              <a:rPr lang="en-US" dirty="0"/>
              <a:t>Volume serial number is B04A-119C</a:t>
            </a:r>
          </a:p>
          <a:p>
            <a:r>
              <a:rPr lang="en-US" dirty="0"/>
              <a:t>C:\USERS\ADMINISTRATOR\COOKBOOKS\IIS-DEMO\TEMPLATES\DEFAULT</a:t>
            </a:r>
          </a:p>
          <a:p>
            <a:r>
              <a:rPr lang="en-US" dirty="0"/>
              <a:t>    </a:t>
            </a:r>
            <a:r>
              <a:rPr lang="en-US" dirty="0" err="1"/>
              <a:t>Default.htm.erb</a:t>
            </a:r>
            <a:endParaRPr lang="en-US" dirty="0"/>
          </a:p>
          <a:p>
            <a:endParaRPr lang="en-US" dirty="0"/>
          </a:p>
          <a:p>
            <a:r>
              <a:rPr lang="en-US" dirty="0"/>
              <a:t>No subfolders exist</a:t>
            </a:r>
            <a:endParaRPr lang="en-US" dirty="0"/>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c:\</a:t>
            </a:r>
            <a:r>
              <a:rPr lang="en-US" sz="3733" b="1" dirty="0" err="1" smtClean="0">
                <a:latin typeface="Courier New" panose="02070309020205020404" pitchFamily="49" charset="0"/>
                <a:cs typeface="Courier New" panose="02070309020205020404" pitchFamily="49" charset="0"/>
              </a:rPr>
              <a:t>inetpub</a:t>
            </a:r>
            <a:r>
              <a:rPr lang="en-US"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wwwroot</a:t>
            </a:r>
            <a:r>
              <a:rPr lang="en-US"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Default.htm</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Default.htm.erb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014330" y="3651635"/>
            <a:ext cx="1455846" cy="1990579"/>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3104297"/>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t>
            </a:r>
            <a:r>
              <a:rPr lang="en-US" dirty="0" err="1" smtClean="0"/>
              <a:t>iis</a:t>
            </a:r>
            <a:r>
              <a:rPr lang="en-US" dirty="0" smtClean="0"/>
              <a:t>-demo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t>
            </a:r>
            <a:r>
              <a:rPr lang="en-US" dirty="0" err="1" smtClean="0"/>
              <a:t>iis</a:t>
            </a:r>
            <a:r>
              <a:rPr lang="en-US" dirty="0" smtClean="0"/>
              <a:t>-demo'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Courier New" panose="02070309020205020404" pitchFamily="49" charset="0"/>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17008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018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iis-demo2,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t>
            </a:r>
            <a:r>
              <a:rPr lang="en-US" dirty="0" smtClean="0"/>
              <a:t>/</a:t>
            </a:r>
            <a:r>
              <a:rPr lang="en-US" dirty="0" err="1" smtClean="0"/>
              <a:t>iis</a:t>
            </a:r>
            <a:r>
              <a:rPr lang="en-US" dirty="0" smtClean="0"/>
              <a:t>-demo/</a:t>
            </a:r>
            <a:r>
              <a:rPr lang="en-US" dirty="0"/>
              <a:t>templates/default] action create</a:t>
            </a:r>
          </a:p>
          <a:p>
            <a:r>
              <a:rPr lang="en-US" dirty="0"/>
              <a:t>    - create new directory cookbooks</a:t>
            </a:r>
            <a:r>
              <a:rPr lang="en-US" dirty="0" smtClean="0"/>
              <a:t>/</a:t>
            </a:r>
            <a:r>
              <a:rPr lang="en-US" dirty="0" err="1" smtClean="0"/>
              <a:t>iis</a:t>
            </a:r>
            <a:r>
              <a:rPr lang="en-US" dirty="0" smtClean="0"/>
              <a:t>-demo/</a:t>
            </a:r>
            <a:r>
              <a:rPr lang="en-US" dirty="0"/>
              <a:t>templates/default</a:t>
            </a:r>
          </a:p>
          <a:p>
            <a:r>
              <a:rPr lang="en-US" dirty="0"/>
              <a:t>  * template[cookbooks</a:t>
            </a:r>
            <a:r>
              <a:rPr lang="en-US" dirty="0" smtClean="0"/>
              <a:t>/</a:t>
            </a:r>
            <a:r>
              <a:rPr lang="en-US" dirty="0" err="1" smtClean="0"/>
              <a:t>iis</a:t>
            </a:r>
            <a:r>
              <a:rPr lang="en-US" dirty="0" smtClean="0"/>
              <a:t>-demo/</a:t>
            </a:r>
            <a:r>
              <a:rPr lang="en-US" dirty="0"/>
              <a:t>templates/default</a:t>
            </a:r>
            <a:r>
              <a:rPr lang="en-US" dirty="0"/>
              <a:t>/ </a:t>
            </a:r>
            <a:r>
              <a:rPr lang="en-US" dirty="0" err="1" smtClean="0"/>
              <a:t>Default.htm.erb</a:t>
            </a:r>
            <a:r>
              <a:rPr lang="en-US" dirty="0"/>
              <a:t>] </a:t>
            </a:r>
            <a:r>
              <a:rPr lang="en-US" dirty="0" smtClean="0"/>
              <a:t>action...</a:t>
            </a:r>
            <a:endParaRPr lang="en-US" dirty="0"/>
          </a:p>
          <a:p>
            <a:r>
              <a:rPr lang="en-US" dirty="0"/>
              <a:t>    - create new file </a:t>
            </a:r>
            <a:r>
              <a:rPr lang="en-US" dirty="0" smtClean="0"/>
              <a:t>cookbooks/</a:t>
            </a:r>
            <a:r>
              <a:rPr lang="en-US" dirty="0" err="1" smtClean="0"/>
              <a:t>iis</a:t>
            </a:r>
            <a:r>
              <a:rPr lang="en-US" dirty="0" smtClean="0"/>
              <a:t>-demo/templates/default/</a:t>
            </a:r>
            <a:r>
              <a:rPr lang="en-US" dirty="0" err="1" smtClean="0"/>
              <a:t>Default.htm.erb</a:t>
            </a:r>
            <a:endParaRPr lang="en-US" dirty="0"/>
          </a:p>
          <a:p>
            <a:r>
              <a:rPr lang="en-US" dirty="0"/>
              <a:t>    - update content in file </a:t>
            </a:r>
            <a:r>
              <a:rPr lang="en-US" dirty="0"/>
              <a:t>cookbooks/</a:t>
            </a:r>
            <a:r>
              <a:rPr lang="en-US" dirty="0" err="1"/>
              <a:t>iis</a:t>
            </a:r>
            <a:r>
              <a:rPr lang="en-US" dirty="0"/>
              <a:t>-demo/templates/default/ </a:t>
            </a:r>
            <a:r>
              <a:rPr lang="en-US" dirty="0" err="1"/>
              <a:t>Default.htm.erb</a:t>
            </a:r>
            <a:r>
              <a:rPr lang="en-US" dirty="0"/>
              <a:t> </a:t>
            </a:r>
            <a:r>
              <a:rPr lang="en-US" dirty="0"/>
              <a:t>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200" dirty="0" smtClean="0"/>
              <a:t>$ cd ~</a:t>
            </a:r>
          </a:p>
          <a:p>
            <a:r>
              <a:rPr lang="en-US" sz="3200" dirty="0" smtClean="0"/>
              <a:t>$ chef generate template </a:t>
            </a:r>
            <a:r>
              <a:rPr lang="en-US" sz="3200" dirty="0" smtClean="0"/>
              <a:t>cookbooks\</a:t>
            </a:r>
            <a:r>
              <a:rPr lang="en-US" sz="3200" dirty="0" err="1" smtClean="0"/>
              <a:t>iis</a:t>
            </a:r>
            <a:r>
              <a:rPr lang="en-US" sz="3200" dirty="0" smtClean="0"/>
              <a:t>-demo </a:t>
            </a:r>
            <a:r>
              <a:rPr lang="en-US" sz="3200" dirty="0" err="1" smtClean="0"/>
              <a:t>Default.htm</a:t>
            </a:r>
            <a:endParaRPr lang="en-US" sz="32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t>
            </a:r>
            <a:r>
              <a:rPr lang="en-US" dirty="0" smtClean="0"/>
              <a:t>/</a:t>
            </a:r>
            <a:r>
              <a:rPr lang="en-US" dirty="0" err="1" smtClean="0"/>
              <a:t>iis</a:t>
            </a:r>
            <a:r>
              <a:rPr lang="en-US" dirty="0" smtClean="0"/>
              <a:t>-demo/</a:t>
            </a:r>
            <a:r>
              <a:rPr lang="en-US" dirty="0"/>
              <a:t>templates/</a:t>
            </a:r>
          </a:p>
          <a:p>
            <a:r>
              <a:rPr lang="en-US" dirty="0"/>
              <a:t>└── default</a:t>
            </a:r>
          </a:p>
          <a:p>
            <a:r>
              <a:rPr lang="en-US" dirty="0"/>
              <a:t>    └── </a:t>
            </a:r>
            <a:r>
              <a:rPr lang="en-US" dirty="0" err="1" smtClean="0"/>
              <a:t>Default.htm.erb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a:t>
            </a:r>
            <a:r>
              <a:rPr lang="en-US" dirty="0" smtClean="0"/>
              <a:t>/f cookbooks\</a:t>
            </a:r>
            <a:r>
              <a:rPr lang="en-US" dirty="0" err="1" smtClean="0"/>
              <a:t>iis</a:t>
            </a:r>
            <a:r>
              <a:rPr lang="en-US" dirty="0" smtClean="0"/>
              <a:t>-demo\templates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t>
            </a:r>
            <a:r>
              <a:rPr lang="en-US" dirty="0" err="1" smtClean="0"/>
              <a:t>iis</a:t>
            </a:r>
            <a:r>
              <a:rPr lang="en-US" dirty="0" smtClean="0"/>
              <a:t>-demo'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a:t>
            </a:r>
            <a:r>
              <a:rPr lang="en-US" sz="3200" dirty="0" smtClean="0"/>
              <a:t>webserver cookbook to </a:t>
            </a:r>
            <a:r>
              <a:rPr lang="en-US" sz="3200" dirty="0"/>
              <a:t>display information about our node. </a:t>
            </a:r>
            <a:endParaRPr lang="en-US" sz="3200" dirty="0" smtClean="0"/>
          </a:p>
          <a:p>
            <a:endParaRPr lang="en-US" sz="3200" dirty="0" smtClean="0"/>
          </a:p>
          <a:p>
            <a:r>
              <a:rPr lang="en-US" sz="3200" dirty="0"/>
              <a:t>We added this content to the file </a:t>
            </a:r>
            <a:r>
              <a:rPr lang="en-US" sz="3200" dirty="0" smtClean="0"/>
              <a:t>resource in the server recipe.</a:t>
            </a:r>
            <a:endParaRPr lang="en-US" sz="3200" dirty="0"/>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63965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394652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1991634"/>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normAutofit/>
          </a:bodyPr>
          <a:lstStyle/>
          <a:p>
            <a:r>
              <a:rPr lang="en-US" sz="3200" dirty="0"/>
              <a:t>&lt;html&gt;</a:t>
            </a:r>
          </a:p>
          <a:p>
            <a:r>
              <a:rPr lang="en-US" sz="3200" dirty="0"/>
              <a:t> </a:t>
            </a:r>
            <a:r>
              <a:rPr lang="en-US" sz="3200" dirty="0" smtClean="0"/>
              <a:t> &lt;</a:t>
            </a:r>
            <a:r>
              <a:rPr lang="en-US" sz="3200" dirty="0"/>
              <a:t>body&gt;</a:t>
            </a:r>
          </a:p>
          <a:p>
            <a:r>
              <a:rPr lang="en-US" sz="3200" dirty="0"/>
              <a:t>  </a:t>
            </a:r>
            <a:r>
              <a:rPr lang="en-US" sz="3200" dirty="0" smtClean="0"/>
              <a:t>  &lt;</a:t>
            </a:r>
            <a:r>
              <a:rPr lang="en-US" sz="3200" dirty="0"/>
              <a:t>h1&gt;Hello, world!&lt;/h1&gt;</a:t>
            </a:r>
          </a:p>
          <a:p>
            <a:r>
              <a:rPr lang="en-US" sz="3200" dirty="0" smtClean="0"/>
              <a:t>    &lt;</a:t>
            </a:r>
            <a:r>
              <a:rPr lang="en-US" sz="3200" dirty="0"/>
              <a:t>h2&gt;</a:t>
            </a:r>
            <a:r>
              <a:rPr lang="en-US" sz="3200" dirty="0" err="1"/>
              <a:t>ipaddress</a:t>
            </a:r>
            <a:r>
              <a:rPr lang="en-US" sz="3200" dirty="0"/>
              <a:t>: #{node['</a:t>
            </a:r>
            <a:r>
              <a:rPr lang="en-US" sz="3200" dirty="0" err="1"/>
              <a:t>ipaddress</a:t>
            </a:r>
            <a:r>
              <a:rPr lang="en-US" sz="3200" dirty="0"/>
              <a:t>']}&lt;/h2&gt;</a:t>
            </a:r>
          </a:p>
          <a:p>
            <a:r>
              <a:rPr lang="en-US" sz="3200" dirty="0" smtClean="0"/>
              <a:t>    &lt;</a:t>
            </a:r>
            <a:r>
              <a:rPr lang="en-US" sz="3200" dirty="0"/>
              <a:t>h2&gt;hostname: #{node['hostname']}&lt;/h2&gt;</a:t>
            </a:r>
          </a:p>
          <a:p>
            <a:r>
              <a:rPr lang="en-US" sz="3200" dirty="0" smtClean="0"/>
              <a:t>    &lt;</a:t>
            </a:r>
            <a:r>
              <a:rPr lang="en-US" sz="3200" dirty="0"/>
              <a:t>h2&gt;total memory: #{node['memory']['total']}&lt;/h2&gt;</a:t>
            </a:r>
          </a:p>
          <a:p>
            <a:r>
              <a:rPr lang="en-US" sz="3200" dirty="0" smtClean="0"/>
              <a:t>    &lt;</a:t>
            </a:r>
            <a:r>
              <a:rPr lang="en-US" sz="3200" dirty="0"/>
              <a:t>h2&gt;CPU </a:t>
            </a:r>
            <a:r>
              <a:rPr lang="en-US" sz="3200" dirty="0" err="1"/>
              <a:t>Mhz</a:t>
            </a:r>
            <a:r>
              <a:rPr lang="en-US" sz="3200" dirty="0"/>
              <a:t>: #{node['</a:t>
            </a:r>
            <a:r>
              <a:rPr lang="en-US" sz="3200" dirty="0" err="1"/>
              <a:t>cpu</a:t>
            </a:r>
            <a:r>
              <a:rPr lang="en-US" sz="3200" dirty="0"/>
              <a:t>']['0']['</a:t>
            </a:r>
            <a:r>
              <a:rPr lang="en-US" sz="3200" dirty="0" err="1"/>
              <a:t>mhz</a:t>
            </a:r>
            <a:r>
              <a:rPr lang="en-US" sz="3200" dirty="0"/>
              <a:t>']}&lt;/h2&gt;"</a:t>
            </a:r>
          </a:p>
          <a:p>
            <a:r>
              <a:rPr lang="en-US" sz="3200" dirty="0" smtClean="0"/>
              <a:t> &lt;/</a:t>
            </a:r>
            <a:r>
              <a:rPr lang="en-US" sz="3200" dirty="0"/>
              <a:t>body&gt;</a:t>
            </a:r>
          </a:p>
          <a:p>
            <a:r>
              <a:rPr lang="en-US" sz="3200" dirty="0"/>
              <a:t>&lt;/html&gt;</a:t>
            </a:r>
          </a:p>
        </p:txBody>
      </p:sp>
      <p:sp>
        <p:nvSpPr>
          <p:cNvPr id="4" name="Text Placeholder 3"/>
          <p:cNvSpPr>
            <a:spLocks noGrp="1"/>
          </p:cNvSpPr>
          <p:nvPr>
            <p:ph type="body" sz="quarter" idx="11"/>
          </p:nvPr>
        </p:nvSpPr>
        <p:spPr/>
        <p:txBody>
          <a:bodyPr>
            <a:noAutofit/>
          </a:bodyPr>
          <a:lstStyle/>
          <a:p>
            <a:r>
              <a:rPr lang="en-US" sz="3200" dirty="0" smtClean="0"/>
              <a:t>~\cookbooks\</a:t>
            </a:r>
            <a:r>
              <a:rPr lang="en-US" sz="3200" dirty="0" err="1" smtClean="0"/>
              <a:t>iis</a:t>
            </a:r>
            <a:r>
              <a:rPr lang="en-US" sz="3200" dirty="0" smtClean="0"/>
              <a:t>-demo\templates\default\</a:t>
            </a:r>
            <a:r>
              <a:rPr lang="en-US" sz="3200" dirty="0" err="1" smtClean="0"/>
              <a:t>Default.htm.erb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noAutofit/>
          </a:bodyPr>
          <a:lstStyle/>
          <a:p>
            <a:r>
              <a:rPr lang="en-US" sz="3200" dirty="0"/>
              <a:t>&lt;html&gt;</a:t>
            </a:r>
          </a:p>
          <a:p>
            <a:r>
              <a:rPr lang="en-US" sz="3200" dirty="0"/>
              <a:t>  &lt;body&gt;</a:t>
            </a:r>
          </a:p>
          <a:p>
            <a:r>
              <a:rPr lang="en-US" sz="3200" dirty="0"/>
              <a:t>    &lt;h1&gt;Hello, world!&lt;/h1&gt;</a:t>
            </a:r>
          </a:p>
          <a:p>
            <a:r>
              <a:rPr lang="en-US" sz="3200" dirty="0"/>
              <a:t>    &lt;h2&gt;</a:t>
            </a:r>
            <a:r>
              <a:rPr lang="en-US" sz="3200" dirty="0" err="1"/>
              <a:t>ipaddress</a:t>
            </a:r>
            <a:r>
              <a:rPr lang="en-US" sz="3200" dirty="0"/>
              <a:t>: </a:t>
            </a:r>
            <a:r>
              <a:rPr lang="en-US" sz="3200" dirty="0" smtClean="0"/>
              <a:t>&lt;%= node</a:t>
            </a:r>
            <a:r>
              <a:rPr lang="en-US" sz="3200" dirty="0"/>
              <a:t>['</a:t>
            </a:r>
            <a:r>
              <a:rPr lang="en-US" sz="3200" dirty="0" err="1"/>
              <a:t>ipaddress</a:t>
            </a:r>
            <a:r>
              <a:rPr lang="en-US" sz="3200" dirty="0" smtClean="0"/>
              <a:t>'] %&gt;&lt;/</a:t>
            </a:r>
            <a:r>
              <a:rPr lang="en-US" sz="3200" dirty="0"/>
              <a:t>h2&gt;</a:t>
            </a:r>
          </a:p>
          <a:p>
            <a:r>
              <a:rPr lang="en-US" sz="3200" dirty="0"/>
              <a:t>    &lt;h2&gt;hostname: </a:t>
            </a:r>
            <a:r>
              <a:rPr lang="en-US" sz="3200" dirty="0" smtClean="0"/>
              <a:t>&lt;%= node</a:t>
            </a:r>
            <a:r>
              <a:rPr lang="en-US" sz="3200" dirty="0"/>
              <a:t>['hostname</a:t>
            </a:r>
            <a:r>
              <a:rPr lang="en-US" sz="3200" dirty="0" smtClean="0"/>
              <a:t>'] %&gt;&lt;/</a:t>
            </a:r>
            <a:r>
              <a:rPr lang="en-US" sz="3200" dirty="0"/>
              <a:t>h2&gt;</a:t>
            </a:r>
          </a:p>
          <a:p>
            <a:r>
              <a:rPr lang="en-US" sz="3200" dirty="0"/>
              <a:t>    &lt;h2&gt;total memory: </a:t>
            </a:r>
            <a:r>
              <a:rPr lang="en-US" sz="3200" dirty="0" smtClean="0"/>
              <a:t>&lt;%= node</a:t>
            </a:r>
            <a:r>
              <a:rPr lang="en-US" sz="3200" dirty="0"/>
              <a:t>['memory']['total</a:t>
            </a:r>
            <a:r>
              <a:rPr lang="en-US" sz="3200" dirty="0" smtClean="0"/>
              <a:t>'] %&gt;&lt;/</a:t>
            </a:r>
            <a:r>
              <a:rPr lang="en-US" sz="3200" dirty="0"/>
              <a:t>h2&gt;</a:t>
            </a:r>
          </a:p>
          <a:p>
            <a:r>
              <a:rPr lang="en-US" sz="3200" dirty="0"/>
              <a:t>    &lt;h2&gt;CPU </a:t>
            </a:r>
            <a:r>
              <a:rPr lang="en-US" sz="3200" dirty="0" err="1"/>
              <a:t>Mhz</a:t>
            </a:r>
            <a:r>
              <a:rPr lang="en-US" sz="3200" dirty="0"/>
              <a:t>: </a:t>
            </a:r>
            <a:r>
              <a:rPr lang="en-US" sz="3200" dirty="0" smtClean="0"/>
              <a:t>&lt;%= node</a:t>
            </a:r>
            <a:r>
              <a:rPr lang="en-US" sz="3200" dirty="0"/>
              <a:t>['</a:t>
            </a:r>
            <a:r>
              <a:rPr lang="en-US" sz="3200" dirty="0" err="1"/>
              <a:t>cpu</a:t>
            </a:r>
            <a:r>
              <a:rPr lang="en-US" sz="3200" dirty="0"/>
              <a:t>']['0']['</a:t>
            </a:r>
            <a:r>
              <a:rPr lang="en-US" sz="3200" dirty="0" err="1"/>
              <a:t>mhz</a:t>
            </a:r>
            <a:r>
              <a:rPr lang="en-US" sz="3200" dirty="0" smtClean="0"/>
              <a:t>'] %&gt;&lt;/</a:t>
            </a:r>
            <a:r>
              <a:rPr lang="en-US" sz="3200" dirty="0"/>
              <a:t>h2&gt;"</a:t>
            </a:r>
          </a:p>
          <a:p>
            <a:r>
              <a:rPr lang="en-US" sz="3200" dirty="0"/>
              <a:t> &lt;/body&gt;</a:t>
            </a:r>
          </a:p>
          <a:p>
            <a:r>
              <a:rPr lang="en-US" sz="3200" dirty="0"/>
              <a:t>&lt;/html&gt;</a:t>
            </a:r>
            <a:endParaRPr lang="en-US" sz="3200" dirty="0"/>
          </a:p>
        </p:txBody>
      </p:sp>
      <p:sp>
        <p:nvSpPr>
          <p:cNvPr id="4" name="Text Placeholder 3"/>
          <p:cNvSpPr>
            <a:spLocks noGrp="1"/>
          </p:cNvSpPr>
          <p:nvPr>
            <p:ph type="body" sz="quarter" idx="11"/>
          </p:nvPr>
        </p:nvSpPr>
        <p:spPr/>
        <p:txBody>
          <a:bodyPr>
            <a:noAutofit/>
          </a:bodyPr>
          <a:lstStyle/>
          <a:p>
            <a:r>
              <a:rPr lang="en-US" sz="3200" dirty="0" smtClean="0"/>
              <a:t>~\cookbooks\</a:t>
            </a:r>
            <a:r>
              <a:rPr lang="en-US" sz="3200" dirty="0" err="1" smtClean="0"/>
              <a:t>iis</a:t>
            </a:r>
            <a:r>
              <a:rPr lang="en-US" sz="3200" dirty="0" smtClean="0"/>
              <a:t>-demo\templates\default\</a:t>
            </a:r>
            <a:r>
              <a:rPr lang="en-US" sz="3200" dirty="0" err="1" smtClean="0"/>
              <a:t>Default.htm.erb</a:t>
            </a:r>
            <a:endParaRPr lang="en-US" sz="3200" dirty="0"/>
          </a:p>
        </p:txBody>
      </p:sp>
      <p:sp>
        <p:nvSpPr>
          <p:cNvPr id="6" name="Text Placeholder 5"/>
          <p:cNvSpPr>
            <a:spLocks noGrp="1"/>
          </p:cNvSpPr>
          <p:nvPr>
            <p:ph type="body" sz="quarter" idx="13"/>
          </p:nvPr>
        </p:nvSpPr>
        <p:spPr>
          <a:xfrm>
            <a:off x="1135042" y="3912865"/>
            <a:ext cx="14404273" cy="2249396"/>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t>
            </a:r>
            <a:r>
              <a:rPr lang="en-US" dirty="0" err="1" smtClean="0"/>
              <a:t>iis</a:t>
            </a:r>
            <a:r>
              <a:rPr lang="en-US" dirty="0" smtClean="0"/>
              <a:t>-demo'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Autofit/>
          </a:bodyPr>
          <a:lstStyle/>
          <a:p>
            <a:r>
              <a:rPr lang="en-US" sz="3200" dirty="0"/>
              <a:t># ... POWERSHELL_SCRIPT RESOURCE ...</a:t>
            </a:r>
          </a:p>
          <a:p>
            <a:endParaRPr lang="en-US" sz="3200" dirty="0"/>
          </a:p>
          <a:p>
            <a:r>
              <a:rPr lang="en-US" sz="3200" dirty="0"/>
              <a:t>file 'c:\</a:t>
            </a:r>
            <a:r>
              <a:rPr lang="en-US" sz="3200" dirty="0" err="1"/>
              <a:t>inetpub</a:t>
            </a:r>
            <a:r>
              <a:rPr lang="en-US" sz="3200" dirty="0"/>
              <a:t>\</a:t>
            </a:r>
            <a:r>
              <a:rPr lang="en-US" sz="3200" dirty="0" err="1"/>
              <a:t>wwwroot</a:t>
            </a:r>
            <a:r>
              <a:rPr lang="en-US" sz="3200" dirty="0"/>
              <a:t>\</a:t>
            </a:r>
            <a:r>
              <a:rPr lang="en-US" sz="3200" dirty="0" err="1"/>
              <a:t>Default.htm</a:t>
            </a:r>
            <a:r>
              <a:rPr lang="en-US" sz="3200" dirty="0"/>
              <a:t>' do</a:t>
            </a:r>
          </a:p>
          <a:p>
            <a:r>
              <a:rPr lang="en-US" sz="3200" dirty="0"/>
              <a:t>  content "&lt;h1&gt;Hello, world!&lt;/h1&gt;</a:t>
            </a:r>
          </a:p>
          <a:p>
            <a:r>
              <a:rPr lang="en-US" sz="3200" dirty="0"/>
              <a:t>&lt;h2&gt;</a:t>
            </a:r>
            <a:r>
              <a:rPr lang="en-US" sz="3200" dirty="0" err="1"/>
              <a:t>ipaddress</a:t>
            </a:r>
            <a:r>
              <a:rPr lang="en-US" sz="3200" dirty="0"/>
              <a:t>: #{node['</a:t>
            </a:r>
            <a:r>
              <a:rPr lang="en-US" sz="3200" dirty="0" err="1"/>
              <a:t>ipaddress</a:t>
            </a:r>
            <a:r>
              <a:rPr lang="en-US" sz="3200" dirty="0"/>
              <a:t>']}&lt;/h2&gt;</a:t>
            </a:r>
          </a:p>
          <a:p>
            <a:r>
              <a:rPr lang="en-US" sz="3200" dirty="0"/>
              <a:t>&lt;h2&gt;hostname: #{node['hostname']}&lt;/h2&gt;</a:t>
            </a:r>
          </a:p>
          <a:p>
            <a:r>
              <a:rPr lang="en-US" sz="3200" dirty="0"/>
              <a:t>&lt;h2&gt;total memory: #{node['memory']['total']}&lt;/h2&gt;</a:t>
            </a:r>
          </a:p>
          <a:p>
            <a:r>
              <a:rPr lang="en-US" sz="3200" dirty="0"/>
              <a:t>&lt;h2&gt;CPU </a:t>
            </a:r>
            <a:r>
              <a:rPr lang="en-US" sz="3200" dirty="0" err="1"/>
              <a:t>Mhz</a:t>
            </a:r>
            <a:r>
              <a:rPr lang="en-US" sz="3200" dirty="0"/>
              <a:t>: #{node['</a:t>
            </a:r>
            <a:r>
              <a:rPr lang="en-US" sz="3200" dirty="0" err="1"/>
              <a:t>cpu</a:t>
            </a:r>
            <a:r>
              <a:rPr lang="en-US" sz="3200" dirty="0"/>
              <a:t>']['0']['</a:t>
            </a:r>
            <a:r>
              <a:rPr lang="en-US" sz="3200" dirty="0" err="1"/>
              <a:t>mhz</a:t>
            </a:r>
            <a:r>
              <a:rPr lang="en-US" sz="3200" dirty="0"/>
              <a:t>']}&lt;/h2&gt;"</a:t>
            </a:r>
          </a:p>
          <a:p>
            <a:r>
              <a:rPr lang="en-US" sz="3200" dirty="0" smtClean="0"/>
              <a:t>end</a:t>
            </a:r>
            <a:endParaRPr lang="en-US" sz="3200" dirty="0"/>
          </a:p>
          <a:p>
            <a:r>
              <a:rPr lang="en-US" sz="3200" dirty="0"/>
              <a:t># ... SERVICE RESOURCE ...</a:t>
            </a:r>
            <a:endParaRPr lang="en-US" sz="3200" dirty="0"/>
          </a:p>
        </p:txBody>
      </p:sp>
      <p:sp>
        <p:nvSpPr>
          <p:cNvPr id="4" name="Text Placeholder 3"/>
          <p:cNvSpPr>
            <a:spLocks noGrp="1"/>
          </p:cNvSpPr>
          <p:nvPr>
            <p:ph type="body" sz="quarter" idx="11"/>
          </p:nvPr>
        </p:nvSpPr>
        <p:spPr/>
        <p:txBody>
          <a:bodyPr>
            <a:noAutofit/>
          </a:bodyPr>
          <a:lstStyle/>
          <a:p>
            <a:r>
              <a:rPr lang="en-US" sz="3733" dirty="0" smtClean="0"/>
              <a:t>~\cookbooks\</a:t>
            </a:r>
            <a:r>
              <a:rPr lang="en-US" sz="3733" dirty="0" err="1" smtClean="0"/>
              <a:t>iis</a:t>
            </a:r>
            <a:r>
              <a:rPr lang="en-US" sz="3733" dirty="0" smtClean="0"/>
              <a:t>-demo\recipes\</a:t>
            </a:r>
            <a:r>
              <a:rPr lang="en-US" sz="3733" dirty="0" err="1" smtClean="0"/>
              <a:t>server.rb</a:t>
            </a:r>
            <a:endParaRPr lang="en-US" sz="3733" dirty="0"/>
          </a:p>
        </p:txBody>
      </p:sp>
      <p:sp>
        <p:nvSpPr>
          <p:cNvPr id="5" name="Text Placeholder 4"/>
          <p:cNvSpPr>
            <a:spLocks noGrp="1"/>
          </p:cNvSpPr>
          <p:nvPr>
            <p:ph type="body" sz="quarter" idx="12"/>
          </p:nvPr>
        </p:nvSpPr>
        <p:spPr>
          <a:xfrm>
            <a:off x="1133900" y="3882887"/>
            <a:ext cx="14404273" cy="2928730"/>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sz="3200" dirty="0"/>
              <a:t># ... POWERSHELL_SCRIPT RESOURCE ...</a:t>
            </a:r>
          </a:p>
          <a:p>
            <a:endParaRPr lang="en-US" sz="3200" dirty="0"/>
          </a:p>
          <a:p>
            <a:r>
              <a:rPr lang="en-US" sz="3200" dirty="0" smtClean="0"/>
              <a:t>template 'c</a:t>
            </a:r>
            <a:r>
              <a:rPr lang="en-US" sz="3200" dirty="0"/>
              <a:t>:\</a:t>
            </a:r>
            <a:r>
              <a:rPr lang="en-US" sz="3200" dirty="0" err="1"/>
              <a:t>inetpub</a:t>
            </a:r>
            <a:r>
              <a:rPr lang="en-US" sz="3200" dirty="0"/>
              <a:t>\</a:t>
            </a:r>
            <a:r>
              <a:rPr lang="en-US" sz="3200" dirty="0" err="1"/>
              <a:t>wwwroot</a:t>
            </a:r>
            <a:r>
              <a:rPr lang="en-US" sz="3200" dirty="0"/>
              <a:t>\</a:t>
            </a:r>
            <a:r>
              <a:rPr lang="en-US" sz="3200" dirty="0" err="1"/>
              <a:t>Default.htm</a:t>
            </a:r>
            <a:r>
              <a:rPr lang="en-US" sz="3200" dirty="0"/>
              <a:t>' do</a:t>
            </a:r>
          </a:p>
          <a:p>
            <a:endParaRPr lang="en-US" sz="3200" dirty="0"/>
          </a:p>
          <a:p>
            <a:r>
              <a:rPr lang="en-US" sz="3200" dirty="0"/>
              <a:t>end</a:t>
            </a:r>
          </a:p>
          <a:p>
            <a:endParaRPr lang="en-US" sz="3200" dirty="0"/>
          </a:p>
          <a:p>
            <a:r>
              <a:rPr lang="en-US" sz="3200" dirty="0"/>
              <a:t># ... SERVICE RESOURCE ...</a:t>
            </a:r>
            <a:endParaRPr lang="en-US" sz="3200" dirty="0"/>
          </a:p>
        </p:txBody>
      </p:sp>
      <p:sp>
        <p:nvSpPr>
          <p:cNvPr id="4" name="Text Placeholder 3"/>
          <p:cNvSpPr>
            <a:spLocks noGrp="1"/>
          </p:cNvSpPr>
          <p:nvPr>
            <p:ph type="body" sz="quarter" idx="11"/>
          </p:nvPr>
        </p:nvSpPr>
        <p:spPr/>
        <p:txBody>
          <a:bodyPr>
            <a:noAutofit/>
          </a:bodyPr>
          <a:lstStyle/>
          <a:p>
            <a:r>
              <a:rPr lang="en-US" sz="3733" dirty="0" smtClean="0"/>
              <a:t>~\cookbooks\</a:t>
            </a:r>
            <a:r>
              <a:rPr lang="en-US" sz="3733" dirty="0" err="1" smtClean="0"/>
              <a:t>iis</a:t>
            </a:r>
            <a:r>
              <a:rPr lang="en-US" sz="3733" dirty="0" smtClean="0"/>
              <a:t>-demo\recipes\</a:t>
            </a:r>
            <a:r>
              <a:rPr lang="en-US" sz="3733" dirty="0" err="1" smtClean="0"/>
              <a:t>server.rb</a:t>
            </a:r>
            <a:endParaRPr lang="en-US" sz="3733" dirty="0"/>
          </a:p>
        </p:txBody>
      </p:sp>
      <p:sp>
        <p:nvSpPr>
          <p:cNvPr id="6" name="Text Placeholder 6"/>
          <p:cNvSpPr>
            <a:spLocks noGrp="1"/>
          </p:cNvSpPr>
          <p:nvPr>
            <p:ph type="body" sz="quarter" idx="13"/>
          </p:nvPr>
        </p:nvSpPr>
        <p:spPr>
          <a:xfrm>
            <a:off x="1114060" y="3224685"/>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dirty="0" smtClean="0"/>
              <a:t>Demo: The '</a:t>
            </a:r>
            <a:r>
              <a:rPr lang="en-US" sz="5400" dirty="0" err="1" smtClean="0"/>
              <a:t>iis</a:t>
            </a:r>
            <a:r>
              <a:rPr lang="en-US" sz="5400" dirty="0" smtClean="0"/>
              <a:t>-demo' Server Recipe</a:t>
            </a:r>
            <a:endParaRPr lang="en-US" sz="5400" dirty="0"/>
          </a:p>
        </p:txBody>
      </p:sp>
      <p:sp>
        <p:nvSpPr>
          <p:cNvPr id="3" name="Content Placeholder 2"/>
          <p:cNvSpPr>
            <a:spLocks noGrp="1"/>
          </p:cNvSpPr>
          <p:nvPr>
            <p:ph sz="quarter" idx="10"/>
          </p:nvPr>
        </p:nvSpPr>
        <p:spPr>
          <a:xfrm>
            <a:off x="1121104" y="2113747"/>
            <a:ext cx="14423693" cy="6058703"/>
          </a:xfrm>
        </p:spPr>
        <p:txBody>
          <a:bodyPr>
            <a:normAutofit fontScale="62500" lnSpcReduction="20000"/>
          </a:bodyPr>
          <a:lstStyle/>
          <a:p>
            <a:r>
              <a:rPr lang="en-US" dirty="0" err="1"/>
              <a:t>powershell_script</a:t>
            </a:r>
            <a:r>
              <a:rPr lang="en-US" dirty="0"/>
              <a:t> "Install IIS" do</a:t>
            </a:r>
          </a:p>
          <a:p>
            <a:r>
              <a:rPr lang="en-US" dirty="0"/>
              <a:t>  code "add-</a:t>
            </a:r>
            <a:r>
              <a:rPr lang="en-US" dirty="0" err="1"/>
              <a:t>windowsfeature</a:t>
            </a:r>
            <a:r>
              <a:rPr lang="en-US" dirty="0"/>
              <a:t> Web-Server"</a:t>
            </a:r>
          </a:p>
          <a:p>
            <a:r>
              <a:rPr lang="en-US" dirty="0"/>
              <a:t>e</a:t>
            </a:r>
            <a:r>
              <a:rPr lang="en-US" dirty="0" smtClean="0"/>
              <a:t>nd</a:t>
            </a:r>
            <a:endParaRPr lang="en-US" dirty="0"/>
          </a:p>
          <a:p>
            <a:endParaRPr lang="en-US" dirty="0"/>
          </a:p>
          <a:p>
            <a:r>
              <a:rPr lang="en-US" sz="4000" dirty="0"/>
              <a:t>file 'c:\</a:t>
            </a:r>
            <a:r>
              <a:rPr lang="en-US" sz="4000" dirty="0" err="1"/>
              <a:t>inetpub</a:t>
            </a:r>
            <a:r>
              <a:rPr lang="en-US" sz="4000" dirty="0"/>
              <a:t>\</a:t>
            </a:r>
            <a:r>
              <a:rPr lang="en-US" sz="4000" dirty="0" err="1"/>
              <a:t>wwwroot</a:t>
            </a:r>
            <a:r>
              <a:rPr lang="en-US" sz="4000" dirty="0"/>
              <a:t>\</a:t>
            </a:r>
            <a:r>
              <a:rPr lang="en-US" sz="4000" dirty="0" err="1"/>
              <a:t>Default.htm</a:t>
            </a:r>
            <a:r>
              <a:rPr lang="en-US" sz="4000" dirty="0" smtClean="0"/>
              <a:t>'</a:t>
            </a:r>
          </a:p>
          <a:p>
            <a:r>
              <a:rPr lang="en-US" sz="4000" dirty="0"/>
              <a:t> </a:t>
            </a:r>
            <a:r>
              <a:rPr lang="en-US" sz="4000" dirty="0" smtClean="0"/>
              <a:t> content </a:t>
            </a:r>
            <a:r>
              <a:rPr lang="en-US" sz="4000" dirty="0"/>
              <a:t>"&lt;h1&gt;Hello, world!&lt;/h1&gt;</a:t>
            </a:r>
          </a:p>
          <a:p>
            <a:r>
              <a:rPr lang="en-US" sz="4000" dirty="0"/>
              <a:t>&lt;h2&gt;</a:t>
            </a:r>
            <a:r>
              <a:rPr lang="en-US" sz="4000" dirty="0" err="1"/>
              <a:t>ipaddress</a:t>
            </a:r>
            <a:r>
              <a:rPr lang="en-US" sz="4000" dirty="0"/>
              <a:t>: #{node['</a:t>
            </a:r>
            <a:r>
              <a:rPr lang="en-US" sz="4000" dirty="0" err="1"/>
              <a:t>ipaddress</a:t>
            </a:r>
            <a:r>
              <a:rPr lang="en-US" sz="4000" dirty="0"/>
              <a:t>']}&lt;/h2&gt;</a:t>
            </a:r>
          </a:p>
          <a:p>
            <a:r>
              <a:rPr lang="en-US" sz="4000" dirty="0"/>
              <a:t>&lt;h2&gt;hostname: #{node['hostname']}&lt;/h2&gt;</a:t>
            </a:r>
          </a:p>
          <a:p>
            <a:r>
              <a:rPr lang="en-US" sz="4000" dirty="0"/>
              <a:t>&lt;h2&gt;total memory: #{node['memory']['total']}&lt;/h2&gt;</a:t>
            </a:r>
          </a:p>
          <a:p>
            <a:r>
              <a:rPr lang="en-US" sz="4000" dirty="0"/>
              <a:t>&lt;h2&gt;CPU </a:t>
            </a:r>
            <a:r>
              <a:rPr lang="en-US" sz="4000" dirty="0" err="1"/>
              <a:t>Mhz</a:t>
            </a:r>
            <a:r>
              <a:rPr lang="en-US" sz="4000" dirty="0"/>
              <a:t>: #{node['</a:t>
            </a:r>
            <a:r>
              <a:rPr lang="en-US" sz="4000" dirty="0" err="1"/>
              <a:t>cpu</a:t>
            </a:r>
            <a:r>
              <a:rPr lang="en-US" sz="4000" dirty="0"/>
              <a:t>']['0']['</a:t>
            </a:r>
            <a:r>
              <a:rPr lang="en-US" sz="4000" dirty="0" err="1"/>
              <a:t>mhz</a:t>
            </a:r>
            <a:r>
              <a:rPr lang="en-US" sz="4000" dirty="0"/>
              <a:t>']}&lt;/h2</a:t>
            </a:r>
            <a:r>
              <a:rPr lang="en-US" sz="4000" dirty="0" smtClean="0"/>
              <a:t>&gt;"</a:t>
            </a:r>
          </a:p>
          <a:p>
            <a:r>
              <a:rPr lang="en-US" dirty="0" smtClean="0"/>
              <a:t>end</a:t>
            </a:r>
          </a:p>
          <a:p>
            <a:endParaRPr lang="en-US" dirty="0" smtClean="0"/>
          </a:p>
          <a:p>
            <a:r>
              <a:rPr lang="en-US" dirty="0"/>
              <a:t>service "w3svc" do</a:t>
            </a:r>
          </a:p>
          <a:p>
            <a:r>
              <a:rPr lang="en-US" dirty="0"/>
              <a:t>  action [ :enable, :start ]</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smtClean="0"/>
              <a:t>/</a:t>
            </a:r>
            <a:r>
              <a:rPr lang="en-US" sz="3733" dirty="0" err="1" smtClean="0"/>
              <a:t>iis</a:t>
            </a:r>
            <a:r>
              <a:rPr lang="en-US" sz="3733" dirty="0" smtClean="0"/>
              <a:t>-demo/</a:t>
            </a:r>
            <a:r>
              <a:rPr lang="en-US" sz="3733" dirty="0"/>
              <a:t>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sz="3200" dirty="0"/>
              <a:t># ... POWERSHELL_SCRIPT RESOURCE ...</a:t>
            </a:r>
          </a:p>
          <a:p>
            <a:endParaRPr lang="en-US" sz="3200" dirty="0"/>
          </a:p>
          <a:p>
            <a:r>
              <a:rPr lang="en-US" sz="3200" dirty="0"/>
              <a:t>template 'c:\</a:t>
            </a:r>
            <a:r>
              <a:rPr lang="en-US" sz="3200" dirty="0" err="1"/>
              <a:t>inetpub</a:t>
            </a:r>
            <a:r>
              <a:rPr lang="en-US" sz="3200" dirty="0"/>
              <a:t>\</a:t>
            </a:r>
            <a:r>
              <a:rPr lang="en-US" sz="3200" dirty="0" err="1"/>
              <a:t>wwwroot</a:t>
            </a:r>
            <a:r>
              <a:rPr lang="en-US" sz="3200" dirty="0"/>
              <a:t>\</a:t>
            </a:r>
            <a:r>
              <a:rPr lang="en-US" sz="3200" dirty="0" err="1"/>
              <a:t>Default.htm</a:t>
            </a:r>
            <a:r>
              <a:rPr lang="en-US" sz="3200" dirty="0"/>
              <a:t>' do</a:t>
            </a:r>
          </a:p>
          <a:p>
            <a:r>
              <a:rPr lang="en-US" sz="3200" dirty="0" smtClean="0"/>
              <a:t>  source "????????????"</a:t>
            </a:r>
            <a:endParaRPr lang="en-US" sz="3200" dirty="0"/>
          </a:p>
          <a:p>
            <a:r>
              <a:rPr lang="en-US" sz="3200" dirty="0"/>
              <a:t>end</a:t>
            </a:r>
          </a:p>
          <a:p>
            <a:endParaRPr lang="en-US" sz="3200" dirty="0"/>
          </a:p>
          <a:p>
            <a:r>
              <a:rPr lang="en-US" sz="3200" dirty="0"/>
              <a:t># ... SERVICE RESOURCE ...</a:t>
            </a:r>
            <a:endParaRPr lang="en-US" sz="3200"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err="1"/>
              <a:t>iis</a:t>
            </a:r>
            <a:r>
              <a:rPr lang="en-US" sz="3733" dirty="0"/>
              <a:t>-demo\recipes\</a:t>
            </a:r>
            <a:r>
              <a:rPr lang="en-US" sz="3733" dirty="0" err="1"/>
              <a:t>server.rb</a:t>
            </a:r>
            <a:endParaRPr lang="en-US" sz="3733" dirty="0"/>
          </a:p>
        </p:txBody>
      </p:sp>
      <p:sp>
        <p:nvSpPr>
          <p:cNvPr id="6" name="Text Placeholder 6"/>
          <p:cNvSpPr>
            <a:spLocks noGrp="1"/>
          </p:cNvSpPr>
          <p:nvPr>
            <p:ph type="body" sz="quarter" idx="13"/>
          </p:nvPr>
        </p:nvSpPr>
        <p:spPr>
          <a:xfrm>
            <a:off x="1137577" y="381178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Folder PATH listing</a:t>
            </a:r>
          </a:p>
          <a:p>
            <a:r>
              <a:rPr lang="en-US" dirty="0"/>
              <a:t>Volume serial number is B04A-119C</a:t>
            </a:r>
          </a:p>
          <a:p>
            <a:r>
              <a:rPr lang="en-US" dirty="0"/>
              <a:t>C:\USERS\ADMINISTRATOR\COOKBOOKS\IIS-DEMO\TEMPLATES\DEFAULT</a:t>
            </a:r>
          </a:p>
          <a:p>
            <a:r>
              <a:rPr lang="en-US" dirty="0"/>
              <a:t>    </a:t>
            </a:r>
            <a:r>
              <a:rPr lang="en-US" dirty="0" err="1"/>
              <a:t>Default.htm.erb</a:t>
            </a:r>
            <a:endParaRPr lang="en-US" dirty="0"/>
          </a:p>
          <a:p>
            <a:endParaRPr lang="en-US" dirty="0"/>
          </a:p>
          <a:p>
            <a:r>
              <a:rPr lang="en-US" dirty="0"/>
              <a:t>No subfolders exist</a:t>
            </a:r>
          </a:p>
          <a:p>
            <a:endParaRPr lang="en-US" dirty="0"/>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a:t>
            </a:r>
            <a:r>
              <a:rPr lang="en-US" dirty="0" smtClean="0"/>
              <a:t>/f cookbooks\</a:t>
            </a:r>
            <a:r>
              <a:rPr lang="en-US" dirty="0" err="1" smtClean="0"/>
              <a:t>iis</a:t>
            </a:r>
            <a:r>
              <a:rPr lang="en-US" dirty="0" smtClean="0"/>
              <a:t>-demo\templates\default</a:t>
            </a:r>
            <a:endParaRPr lang="en-US" dirty="0"/>
          </a:p>
        </p:txBody>
      </p:sp>
      <p:sp>
        <p:nvSpPr>
          <p:cNvPr id="5" name="Rectangle 4"/>
          <p:cNvSpPr/>
          <p:nvPr/>
        </p:nvSpPr>
        <p:spPr bwMode="auto">
          <a:xfrm>
            <a:off x="1125673" y="34164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err="1" smtClean="0"/>
              <a:t>Default.htm</a:t>
            </a:r>
            <a:r>
              <a:rPr lang="en-US" dirty="0" err="1" smtClean="0"/>
              <a:t>.erb</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err="1"/>
              <a:t>iis</a:t>
            </a:r>
            <a:r>
              <a:rPr lang="en-US" sz="3733" dirty="0"/>
              <a:t>-demo\recipes\</a:t>
            </a:r>
            <a:r>
              <a:rPr lang="en-US" sz="3733" dirty="0" err="1"/>
              <a:t>server.rb</a:t>
            </a:r>
            <a:endParaRPr lang="en-US" sz="3733" dirty="0"/>
          </a:p>
        </p:txBody>
      </p:sp>
      <p:sp>
        <p:nvSpPr>
          <p:cNvPr id="6" name="Text Placeholder 6"/>
          <p:cNvSpPr>
            <a:spLocks noGrp="1"/>
          </p:cNvSpPr>
          <p:nvPr>
            <p:ph type="body" sz="quarter" idx="13"/>
          </p:nvPr>
        </p:nvSpPr>
        <p:spPr>
          <a:xfrm>
            <a:off x="1130264" y="2784716"/>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t>
            </a:r>
            <a:r>
              <a:rPr lang="en-US" dirty="0" err="1" smtClean="0"/>
              <a:t>iis</a:t>
            </a:r>
            <a:r>
              <a:rPr lang="en-US" dirty="0" smtClean="0"/>
              <a:t>-demo'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sz="3600" dirty="0" smtClean="0">
                <a:latin typeface="+mj-lt"/>
              </a:rPr>
              <a:t>Use </a:t>
            </a:r>
            <a:r>
              <a:rPr lang="en-US" sz="3600" dirty="0" smtClean="0">
                <a:latin typeface="+mj-lt"/>
                <a:cs typeface="Courier New" panose="02070309020205020404" pitchFamily="49" charset="0"/>
              </a:rPr>
              <a:t>kitchen </a:t>
            </a:r>
            <a:r>
              <a:rPr lang="en-US" sz="3600" dirty="0" smtClean="0">
                <a:latin typeface="+mj-lt"/>
                <a:cs typeface="Courier New" panose="02070309020205020404" pitchFamily="49" charset="0"/>
              </a:rPr>
              <a:t>converge and kitchen verify </a:t>
            </a:r>
            <a:r>
              <a:rPr lang="en-US" sz="3600" dirty="0" smtClean="0">
                <a:latin typeface="+mj-lt"/>
              </a:rPr>
              <a:t>on </a:t>
            </a:r>
            <a:r>
              <a:rPr lang="en-US" sz="3600" dirty="0" smtClean="0">
                <a:latin typeface="+mj-lt"/>
              </a:rPr>
              <a:t>the "</a:t>
            </a:r>
            <a:r>
              <a:rPr lang="en-US" sz="3600" dirty="0" err="1" smtClean="0">
                <a:latin typeface="+mj-lt"/>
              </a:rPr>
              <a:t>iis</a:t>
            </a:r>
            <a:r>
              <a:rPr lang="en-US" sz="3600" dirty="0" smtClean="0">
                <a:latin typeface="+mj-lt"/>
              </a:rPr>
              <a:t>-demo" cookbook</a:t>
            </a:r>
          </a:p>
          <a:p>
            <a:pPr marL="609585" indent="-609585">
              <a:lnSpc>
                <a:spcPct val="120000"/>
              </a:lnSpc>
              <a:buFont typeface="Wingdings" charset="2"/>
              <a:buChar char="q"/>
            </a:pPr>
            <a:r>
              <a:rPr lang="en-US" sz="3600" dirty="0" smtClean="0">
                <a:latin typeface="+mj-lt"/>
              </a:rPr>
              <a:t>Use </a:t>
            </a:r>
            <a:r>
              <a:rPr lang="en-US" sz="3600" dirty="0" smtClean="0">
                <a:latin typeface="+mj-lt"/>
                <a:cs typeface="Courier New" panose="02070309020205020404" pitchFamily="49" charset="0"/>
              </a:rPr>
              <a:t>chef-client</a:t>
            </a:r>
            <a:r>
              <a:rPr lang="en-US" sz="3600" dirty="0" smtClean="0">
                <a:latin typeface="+mj-lt"/>
              </a:rPr>
              <a:t> to apply the "</a:t>
            </a:r>
            <a:r>
              <a:rPr lang="en-US" sz="3600" dirty="0" err="1" smtClean="0">
                <a:latin typeface="+mj-lt"/>
              </a:rPr>
              <a:t>iis</a:t>
            </a:r>
            <a:r>
              <a:rPr lang="en-US" sz="3600" dirty="0" smtClean="0">
                <a:latin typeface="+mj-lt"/>
              </a:rPr>
              <a:t>-demo" cookbook's "default" recipe</a:t>
            </a:r>
          </a:p>
          <a:p>
            <a:pPr marL="609585" indent="-609585">
              <a:lnSpc>
                <a:spcPct val="120000"/>
              </a:lnSpc>
              <a:buFont typeface="Wingdings" charset="2"/>
              <a:buChar char="q"/>
            </a:pPr>
            <a:r>
              <a:rPr lang="en-US" sz="3600" dirty="0" smtClean="0"/>
              <a:t>Update the "</a:t>
            </a:r>
            <a:r>
              <a:rPr lang="en-US" sz="3600" dirty="0" err="1" smtClean="0"/>
              <a:t>iis</a:t>
            </a:r>
            <a:r>
              <a:rPr lang="en-US" sz="3600" dirty="0" smtClean="0"/>
              <a:t>-demo" cookbook's version for this patch</a:t>
            </a:r>
            <a:endParaRPr lang="en-US" sz="3600" dirty="0"/>
          </a:p>
          <a:p>
            <a:pPr marL="609585" indent="-609585">
              <a:lnSpc>
                <a:spcPct val="120000"/>
              </a:lnSpc>
              <a:buFont typeface="Wingdings" charset="2"/>
              <a:buChar char="q"/>
            </a:pPr>
            <a:r>
              <a:rPr lang="en-US" sz="3600" dirty="0" smtClean="0"/>
              <a:t>Commit the changes</a:t>
            </a:r>
            <a:endParaRPr lang="en-US" sz="3600" dirty="0"/>
          </a:p>
          <a:p>
            <a:pPr marL="609585" indent="-609585">
              <a:lnSpc>
                <a:spcPct val="120000"/>
              </a:lnSpc>
              <a:buFont typeface="Wingdings" charset="2"/>
              <a:buChar char="q"/>
            </a:pPr>
            <a:endParaRPr lang="en-US" sz="36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379304"/>
            <a:ext cx="14423693" cy="4699034"/>
          </a:xfrm>
        </p:spPr>
        <p:txBody>
          <a:bodyPr/>
          <a:lstStyle/>
          <a:p>
            <a:r>
              <a:rPr lang="en-US" dirty="0"/>
              <a:t>-----&gt; Starting Kitchen (v1.4.2)</a:t>
            </a:r>
          </a:p>
          <a:p>
            <a:r>
              <a:rPr lang="en-US" dirty="0"/>
              <a:t>-----&gt; Setting up &lt;default-windows-2012r2&gt;...</a:t>
            </a:r>
          </a:p>
          <a:p>
            <a:r>
              <a:rPr lang="en-US" dirty="0"/>
              <a:t>       Finished setting up &lt;default-windows-2012r2&gt; (0m0.00s).</a:t>
            </a:r>
          </a:p>
          <a:p>
            <a:r>
              <a:rPr lang="en-US" dirty="0"/>
              <a:t>-----&gt; Verifying &lt;default-windows-2012r2&gt;...</a:t>
            </a:r>
          </a:p>
          <a:p>
            <a:r>
              <a:rPr lang="en-US" dirty="0"/>
              <a:t>..</a:t>
            </a:r>
          </a:p>
          <a:p>
            <a:endParaRPr lang="en-US" dirty="0"/>
          </a:p>
          <a:p>
            <a:r>
              <a:rPr lang="en-US" dirty="0"/>
              <a:t>Finished in 1.69 seconds (files took 1.01 seconds to load)</a:t>
            </a:r>
          </a:p>
          <a:p>
            <a:r>
              <a:rPr lang="en-US" dirty="0"/>
              <a:t>2 examples, 0 failures</a:t>
            </a:r>
          </a:p>
          <a:p>
            <a:endParaRPr lang="en-US" dirty="0"/>
          </a:p>
          <a:p>
            <a:r>
              <a:rPr lang="en-US" dirty="0"/>
              <a:t>       Finished verifying &lt;default-windows-2012r2&gt; (0m2.60s</a:t>
            </a:r>
            <a:r>
              <a:rPr lang="en-US" dirty="0" smtClean="0"/>
              <a:t>).</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978026"/>
          </a:xfrm>
        </p:spPr>
        <p:txBody>
          <a:bodyPr/>
          <a:lstStyle/>
          <a:p>
            <a:r>
              <a:rPr lang="en-US" dirty="0" smtClean="0"/>
              <a:t>$ cd </a:t>
            </a:r>
            <a:r>
              <a:rPr lang="en-US" dirty="0" smtClean="0"/>
              <a:t>~\cookbooks\</a:t>
            </a:r>
            <a:r>
              <a:rPr lang="en-US" dirty="0" err="1" smtClean="0"/>
              <a:t>iis</a:t>
            </a:r>
            <a:r>
              <a:rPr lang="en-US" dirty="0" smtClean="0"/>
              <a:t>-demo</a:t>
            </a:r>
            <a:endParaRPr lang="en-US" dirty="0" smtClean="0"/>
          </a:p>
          <a:p>
            <a:r>
              <a:rPr lang="en-US" dirty="0" smtClean="0"/>
              <a:t>$ kitchen </a:t>
            </a:r>
            <a:r>
              <a:rPr lang="en-US" dirty="0" smtClean="0"/>
              <a:t>converge</a:t>
            </a:r>
          </a:p>
          <a:p>
            <a:r>
              <a:rPr lang="en-US" dirty="0" smtClean="0"/>
              <a:t>$ kitchen verify</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t>
            </a:r>
            <a:r>
              <a:rPr lang="en-US" sz="2200" dirty="0" smtClean="0"/>
              <a:t>"</a:t>
            </a:r>
            <a:r>
              <a:rPr lang="en-US" sz="2200" dirty="0" err="1" smtClean="0"/>
              <a:t>iis</a:t>
            </a:r>
            <a:r>
              <a:rPr lang="en-US" sz="2200" dirty="0" smtClean="0"/>
              <a:t>-demo"</a:t>
            </a:r>
            <a:r>
              <a:rPr lang="en-US" sz="2200" dirty="0"/>
              <a:t>]</a:t>
            </a:r>
          </a:p>
          <a:p>
            <a:r>
              <a:rPr lang="en-US" sz="2200" dirty="0"/>
              <a:t>Synchronizing Cookbooks:</a:t>
            </a:r>
          </a:p>
          <a:p>
            <a:r>
              <a:rPr lang="en-US" sz="2200" dirty="0"/>
              <a:t>  - </a:t>
            </a:r>
            <a:r>
              <a:rPr lang="en-US" sz="2200" dirty="0" err="1" smtClean="0"/>
              <a:t>iis</a:t>
            </a:r>
            <a:r>
              <a:rPr lang="en-US" sz="2200" dirty="0" smtClean="0"/>
              <a:t>-demo</a:t>
            </a:r>
            <a:endParaRPr lang="en-US" sz="2200" dirty="0"/>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t>
            </a:r>
            <a:r>
              <a:rPr lang="en-US" sz="2200" dirty="0" smtClean="0"/>
              <a:t>/</a:t>
            </a:r>
            <a:r>
              <a:rPr lang="en-US" sz="2200" dirty="0" err="1" smtClean="0"/>
              <a:t>iis</a:t>
            </a:r>
            <a:r>
              <a:rPr lang="en-US" sz="2200" dirty="0" smtClean="0"/>
              <a:t>-demo/</a:t>
            </a:r>
            <a:r>
              <a:rPr lang="en-US" sz="2200" dirty="0"/>
              <a:t>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a:t>
            </a:r>
            <a:r>
              <a:rPr lang="en-US" sz="3200" dirty="0" smtClean="0"/>
              <a:t>chef-client </a:t>
            </a:r>
            <a:r>
              <a:rPr lang="en-US" sz="3200" dirty="0" smtClean="0"/>
              <a:t>--local-mode -r "recipe[</a:t>
            </a:r>
            <a:r>
              <a:rPr lang="en-US" sz="3200" dirty="0" err="1" smtClean="0"/>
              <a:t>iis</a:t>
            </a:r>
            <a:r>
              <a:rPr lang="en-US" sz="3200" dirty="0" smtClean="0"/>
              <a:t>-demo]"</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t>
            </a:r>
            <a:r>
              <a:rPr lang="en-US" dirty="0" err="1" smtClean="0"/>
              <a:t>iis</a:t>
            </a:r>
            <a:r>
              <a:rPr lang="en-US" dirty="0" smtClean="0"/>
              <a:t>-demo'</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err="1" smtClean="0"/>
              <a:t>iis</a:t>
            </a:r>
            <a:r>
              <a:rPr lang="en-US" dirty="0" smtClean="0"/>
              <a:t>-demo'</a:t>
            </a:r>
            <a:endParaRPr lang="en-US" dirty="0"/>
          </a:p>
          <a:p>
            <a:r>
              <a:rPr lang="en-US" dirty="0" err="1"/>
              <a:t>long_description</a:t>
            </a:r>
            <a:r>
              <a:rPr lang="en-US" dirty="0"/>
              <a:t> 'Installs/Configures </a:t>
            </a:r>
            <a:r>
              <a:rPr lang="en-US" dirty="0" err="1" smtClean="0"/>
              <a:t>iis</a:t>
            </a:r>
            <a:r>
              <a:rPr lang="en-US" dirty="0" smtClean="0"/>
              <a:t>-demo'</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smtClean="0"/>
              <a:t>cookbooks\</a:t>
            </a:r>
            <a:r>
              <a:rPr lang="en-US" sz="3733" dirty="0" err="1" smtClean="0"/>
              <a:t>iis</a:t>
            </a:r>
            <a:r>
              <a:rPr lang="en-US" sz="3733" dirty="0" smtClean="0"/>
              <a:t>-demo\</a:t>
            </a:r>
            <a:r>
              <a:rPr lang="en-US" sz="3733" dirty="0" err="1" smtClean="0"/>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a:t>
            </a:r>
            <a:r>
              <a:rPr lang="en-US" dirty="0" smtClean="0">
                <a:latin typeface="+mj-lt"/>
              </a:rPr>
              <a:t>~\cookbooks\</a:t>
            </a:r>
            <a:r>
              <a:rPr lang="en-US" dirty="0" err="1" smtClean="0">
                <a:latin typeface="+mj-lt"/>
              </a:rPr>
              <a:t>iis</a:t>
            </a:r>
            <a:r>
              <a:rPr lang="en-US" dirty="0" smtClean="0">
                <a:latin typeface="+mj-lt"/>
              </a:rPr>
              <a:t>-demo</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 </a:t>
            </a:r>
            <a:r>
              <a:rPr lang="en-US" dirty="0" smtClean="0"/>
              <a:t>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2009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17444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8399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C:\"</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0460" y="5803857"/>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517722"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C:</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89957"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16910</TotalTime>
  <Words>4735</Words>
  <Application>Microsoft Macintosh PowerPoint</Application>
  <PresentationFormat>Custom</PresentationFormat>
  <Paragraphs>614</Paragraphs>
  <Slides>51</Slides>
  <Notes>51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Courier New</vt:lpstr>
      <vt:lpstr>Gill Sans MT</vt:lpstr>
      <vt:lpstr>Wingdings</vt:lpstr>
      <vt:lpstr>Arial</vt:lpstr>
      <vt:lpstr>ChefDk3.2Template</vt:lpstr>
      <vt:lpstr>Desired State and Data</vt:lpstr>
      <vt:lpstr>Objectives</vt:lpstr>
      <vt:lpstr>Cleaner Recipes</vt:lpstr>
      <vt:lpstr>Demo: The 'iis-demo' Server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Demo: cookbook_file's Source Match Up</vt:lpstr>
      <vt:lpstr>Template</vt:lpstr>
      <vt:lpstr>Demo: Template File's Source Matches Up</vt:lpstr>
      <vt:lpstr>Template</vt:lpstr>
      <vt:lpstr>GE: Cleaner iis-demo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2115</cp:revision>
  <cp:lastPrinted>2015-02-07T23:49:10Z</cp:lastPrinted>
  <dcterms:created xsi:type="dcterms:W3CDTF">2012-09-13T17:36:07Z</dcterms:created>
  <dcterms:modified xsi:type="dcterms:W3CDTF">2015-12-29T17:54:40Z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